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211" dt="2024-05-05T00:01:45.7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874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9480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942</Words>
  <Application>Microsoft Office PowerPoint</Application>
  <PresentationFormat>宽屏</PresentationFormat>
  <Paragraphs>305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2024-05-05T00:11:17Z</dcterms:modified>
</cp:coreProperties>
</file>